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739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ADB1FF-DAAD-43FD-98CA-5E2B478DF30E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E481E9-3011-4333-BAFC-4DCD07CC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3438" y="1921374"/>
            <a:ext cx="96746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«МЕТОДЫ И ПРАВИЛА ОБЩЕНИЯ ПЕДАГОГОВ С РОДИТЕЛЯМИ»</a:t>
            </a:r>
            <a:endParaRPr lang="ru-RU" sz="40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93" y="224171"/>
            <a:ext cx="11968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ГКОУ «Специальная  (коррекционная) общеобразовательная школа-интернат № 2» 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2310" y="6320994"/>
            <a:ext cx="225574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арт 2023г.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Picture 4" descr="https://aproekt.ucoz.net/12/man-with-group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8" t="19592" b="16999"/>
          <a:stretch/>
        </p:blipFill>
        <p:spPr bwMode="auto">
          <a:xfrm>
            <a:off x="3669477" y="3257180"/>
            <a:ext cx="4729403" cy="3063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1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ОБЩЕНИЯ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83" y="904448"/>
            <a:ext cx="6789319" cy="5896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3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-27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СТИЛИ ОБЩЕНИЯ </a:t>
            </a:r>
          </a:p>
        </p:txBody>
      </p:sp>
      <p:sp>
        <p:nvSpPr>
          <p:cNvPr id="5" name="Овал 4"/>
          <p:cNvSpPr/>
          <p:nvPr/>
        </p:nvSpPr>
        <p:spPr>
          <a:xfrm>
            <a:off x="4878163" y="2873148"/>
            <a:ext cx="2375807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24000" y="1408454"/>
            <a:ext cx="3672568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АВТОРИТАРНЫЙ СТИЛЬ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14261" y="4677787"/>
            <a:ext cx="3142571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НОВАТОРСКИЙ СТИЛЬ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44382" y="1387250"/>
            <a:ext cx="3820207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ПОПУСТИТЕЛЬСКИЙ СТИЛЬ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11243" y="2894547"/>
            <a:ext cx="2888948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- ДИСТАНЦИЯ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10813" y="4677786"/>
            <a:ext cx="3399065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- ЗАИГРЫВАНИЕ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9282" y="2900148"/>
            <a:ext cx="2956151" cy="1273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2073198">
            <a:off x="4999955" y="2405295"/>
            <a:ext cx="1004191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8214752">
            <a:off x="5950367" y="2368898"/>
            <a:ext cx="953288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3705377" y="3367190"/>
            <a:ext cx="1172785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7253967" y="3344084"/>
            <a:ext cx="1057276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8981398">
            <a:off x="4888411" y="4377570"/>
            <a:ext cx="1004191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069426">
            <a:off x="6281207" y="4362146"/>
            <a:ext cx="1004191" cy="267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2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«ПРОКУРОР»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263" y="1145069"/>
            <a:ext cx="11471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Любая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накладывает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отпечаток на развитие личностных качеств. Помимо положительных свойств, которые формируются у педагогов, следует отметить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отрицательные. Например, педагоги со стажем часто жалуются на то, что у них появляется особая манера общения с окружающими, что они начинают рассматривать мир с позиций "хорошо" и "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плохо".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 категоричность не способствует формированию доброжелательной атмосферы, так как,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открыто заявить о своей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позиции, а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ребенке, о его поведении, высказанная в категоричном стиле часто воспринимается родителями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болезненно.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ofic.tsuab.ru/upload/rtf/477/720_abiturienit%2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78" b="4947"/>
          <a:stretch/>
        </p:blipFill>
        <p:spPr bwMode="auto">
          <a:xfrm>
            <a:off x="9693597" y="4405749"/>
            <a:ext cx="2498403" cy="2452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0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«АДВОКАТ»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013" y="1145069"/>
            <a:ext cx="11483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Этот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подразумевает защиту педагогом ребенка (или его родителей). Стиль «адвокат» педагогу рекомендуется использовать в общении с родителями в следующих случаях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родители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совета, обращаются за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помощью; родители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 ребенку завышенные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требования; педагогу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сообщить негативную информацию 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ребенке.</a:t>
            </a: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проблемах ребенка, педагог может говорить с позиций его защитника - человека, который искренне хочет помочь как ребенку, так и родителям. Главное в позиции "адвокат" - не обвинять, а найти выход из сложившейся ситуации. Стиль "адвокат" легче использовать в повествовательной форме, и многие педагоги с успехом применяют его. </a:t>
            </a:r>
          </a:p>
        </p:txBody>
      </p:sp>
      <p:pic>
        <p:nvPicPr>
          <p:cNvPr id="2050" name="Picture 2" descr="https://trend-technics.ru/pages_service/diagnosis_and_write-off_of_equipm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2" t="6359" r="18644" b="6604"/>
          <a:stretch/>
        </p:blipFill>
        <p:spPr bwMode="auto">
          <a:xfrm>
            <a:off x="10173441" y="4328138"/>
            <a:ext cx="1927515" cy="252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30"/>
            <a:ext cx="1061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КОНФЛИКТОВ </a:t>
            </a:r>
          </a:p>
          <a:p>
            <a:pPr algn="ctr"/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стороны родителей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1339882"/>
            <a:ext cx="11450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ребенку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 внимание на уроке;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создается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должных условий для укрепления его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найти подход к ребенку;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используют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непедагогичные методы в отношении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часто ограничивают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часто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жалуются на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принимаются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в отношении </a:t>
            </a:r>
            <a:r>
              <a:rPr lang="ru-RU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агрессивных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2" descr="https://i.artfile.me/wallpaper/29-02-2016/1920x1080/3d-grafika-3d-grafika-drugoe--other-3d-g-10148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alik.biz/upload/000/u1/1832/3401f82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73" r="23494" b="2737"/>
          <a:stretch/>
        </p:blipFill>
        <p:spPr bwMode="auto">
          <a:xfrm>
            <a:off x="10147257" y="3594021"/>
            <a:ext cx="1649395" cy="2553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3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30"/>
            <a:ext cx="1061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КОНФЛИКТОВ </a:t>
            </a:r>
          </a:p>
          <a:p>
            <a:pPr algn="ctr"/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стороны педагогов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0341" y="1339880"/>
            <a:ext cx="10140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забывают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оплатить квитанции;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забывают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детям в шкафчик сменную одежду;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поздно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или забирают детей;</a:t>
            </a:r>
          </a:p>
          <a:p>
            <a:pPr lvl="0"/>
            <a:r>
              <a:rPr lang="ru-RU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предъявляют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необоснованные претензии к персоналу, придираются к мелочам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xn----8sbdbijbyp7aea0afdugx8o.xn--p1ai/upload/iblock/269/3d_chelovechek_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7" t="14578" r="5093" b="8067"/>
          <a:stretch/>
        </p:blipFill>
        <p:spPr bwMode="auto">
          <a:xfrm>
            <a:off x="2909455" y="2850079"/>
            <a:ext cx="5985164" cy="3859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30"/>
            <a:ext cx="1061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ПУТЬ РАЗРЕШЕНИЯ КОНФЛИКТОВ </a:t>
            </a: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орошая работа педагога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3" y="1571775"/>
            <a:ext cx="10850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каких либо изменениях в  расписании или временном режиме школьников.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как "безболезненно" разрешать конфликты, если они возникают (создать памятку «Правила поведения в конфликтной ситуации»).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доносить информацию до родителей. Например, сообщая что-либо негативное про ребенка, всегда начинать с положительного отзыва и только, потом формулировать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формы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родителями.</a:t>
            </a:r>
          </a:p>
          <a:p>
            <a:pPr lvl="0" algn="just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0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9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РОДИТЕЛЯМИ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77888" y="800104"/>
            <a:ext cx="1592035" cy="68182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1200152" y="1514578"/>
            <a:ext cx="2873829" cy="113065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СТИЛЬ ОБЩЕНИЯ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66019" y="816428"/>
            <a:ext cx="32655" cy="118541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роцесс 15"/>
          <p:cNvSpPr/>
          <p:nvPr/>
        </p:nvSpPr>
        <p:spPr>
          <a:xfrm>
            <a:off x="4397831" y="2008582"/>
            <a:ext cx="2873829" cy="113065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983315" y="768183"/>
            <a:ext cx="857247" cy="8144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процесс 19"/>
          <p:cNvSpPr/>
          <p:nvPr/>
        </p:nvSpPr>
        <p:spPr>
          <a:xfrm>
            <a:off x="7659463" y="1611007"/>
            <a:ext cx="2873829" cy="113065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936887" y="800104"/>
            <a:ext cx="630692" cy="28249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108883" y="772372"/>
            <a:ext cx="611471" cy="289809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6546400" y="3677203"/>
            <a:ext cx="2873829" cy="113065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345872" y="3657668"/>
            <a:ext cx="2873829" cy="113065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СЕРЬЕЗНО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ПОМНИТЕ!!!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282" y="964321"/>
            <a:ext cx="10850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выносите суждений.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избегать суждений типа «Вы слишком мало уделяете времени воспитанию сына (дочери)», так как эти фразы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порождают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со стороны родителей.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поучайте. Не подсказывайте решения. Нельзя навязывать собеседнику свою собственную точку зрения и «учить жизни»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«диагноз». Необходимо помнить, что все 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фразы </a:t>
            </a: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корректны.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выпытывайте. Нельзя задавать родителям вопросы, не касающиеся педагогического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разглашайте «тайну». Воспитатель обязан сохранять в тайне сведения о семье, доверенные ему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провоцируйте конфликты. </a:t>
            </a:r>
          </a:p>
        </p:txBody>
      </p:sp>
    </p:spTree>
    <p:extLst>
      <p:ext uri="{BB962C8B-B14F-4D97-AF65-F5344CB8AC3E}">
        <p14:creationId xmlns="" xmlns:p14="http://schemas.microsoft.com/office/powerpoint/2010/main" val="35734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3323" y="381229"/>
            <a:ext cx="1020535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давно в педагогических кругах стала расхожей фраза: «Не так сложно работать с детьми, как трудно общаться с их родителями». 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Практически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педагога найдется масса примеров, как нелегко бывает добиться взаимопонимания с родителями. Поэтому педагогу важно знать структуру, стили общения, уметь находить выход из конфликтных ситуаций. 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практике именно общение является важнейшим фактором профессионального успеха. 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3323" y="381227"/>
            <a:ext cx="102053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ведущая роль в организации общения? Конечно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педагогу. </a:t>
            </a:r>
          </a:p>
          <a:p>
            <a:pPr algn="just"/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обладать коммуникативными умениями, ориентироваться в проблемах воспитания и нуждах семьи. Педагог должен дать родителям почувствовать свою заинтересованность в успешном развитии ребенка, показать родителям, что он видит в них партнеров, единомышленников.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приводит нас к понятию «профессиональная компетентность педагога в сфере общения с родителями воспитанников». 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8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288" y="381231"/>
            <a:ext cx="11699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ПЕДАГОГА МОЖНО НАЗВАТЬ КОМПЕТЕНТНЫМ 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общения с родителями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250" y="1549496"/>
            <a:ext cx="102053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и установки  (личностный компонент) </a:t>
            </a:r>
          </a:p>
          <a:p>
            <a:pPr lvl="0"/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непрерывному профессиональному совершенствованию в области общения с родителями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Осознание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ошибок и трудностей в организации общения с родителями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доверительное и безоценочное взаимодействие с родителями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Выдержка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тактичность, наблюдательность, уважительность</a:t>
            </a:r>
          </a:p>
        </p:txBody>
      </p:sp>
      <p:pic>
        <p:nvPicPr>
          <p:cNvPr id="2060" name="Picture 12" descr="https://avatars.mds.yandex.net/get-pdb/1025945/6bffae06-a403-4489-bb3e-68f7576f1000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0" r="24953"/>
          <a:stretch/>
        </p:blipFill>
        <p:spPr bwMode="auto">
          <a:xfrm>
            <a:off x="9673466" y="3260997"/>
            <a:ext cx="2403743" cy="3597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437" y="381231"/>
            <a:ext cx="11511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ПЕДАГОГА МОЖНО НАЗВАТЬ КОМПЕТЕНТНЫМ 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общения с родителями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375" y="1596995"/>
            <a:ext cx="10205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(содержательный компонент) </a:t>
            </a:r>
          </a:p>
          <a:p>
            <a:pPr lvl="0" algn="just"/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 семье, об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семейного воспитания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специфике взаимодействия общественного и семейного воспитания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 изучения семьи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формах организации общения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 активизации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8" name="Picture 16" descr="https://2yyy6i4fs5xu36641h2y883m-wpengine.netdna-ssl.com/files/2011/06/man-discus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81" y="3076207"/>
            <a:ext cx="3663043" cy="366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10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094" y="262478"/>
            <a:ext cx="11585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ПЕДАГОГА МОЖНО НАЗВАТЬ КОМПЕТЕНТНЫМ 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общения с родителями</a:t>
            </a:r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264" y="1216582"/>
            <a:ext cx="115903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 (деятельностный компонент) </a:t>
            </a:r>
            <a:endParaRPr lang="ru-RU" sz="2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психологические барьеры общения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результаты развития ребенка в семье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информации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общения с родителями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устанавливать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родителями, понимать их, сопереживать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управлять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поведением; проявлять гибкость в общении с родителями; владеть этикетными нормами речи и поведения.</a:t>
            </a:r>
          </a:p>
          <a:p>
            <a:pPr algn="ctr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www.electmir.ru/upload/medialibrary/075/0758e3ea1df8a334d585ec3f020dbe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80"/>
          <a:stretch/>
        </p:blipFill>
        <p:spPr bwMode="auto">
          <a:xfrm>
            <a:off x="9061035" y="4037615"/>
            <a:ext cx="2980544" cy="2719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01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ПЕДАГОГА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279" y="954988"/>
            <a:ext cx="1097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устойчивой потребностью в самосовершенствовании в сфере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родителей в воспитании детей как ведущую, роль педагога как их «помощника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активному и содержательному общению с родителями с целью оказания им помощи в воспитании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степенью диалогичности в общении с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с родителями проявляет внимание, выдержку,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о семье, специфике семейного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запросы родителей при организации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общение: подбирать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 общения и методы активизации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развитыми коммуникативными навыками.</a:t>
            </a:r>
          </a:p>
          <a:p>
            <a:pPr lvl="0" algn="just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.pinimg.com/originals/3d/94/0b/3d940b5a383bff7ba0b0fc6eb444dd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7" t="2146" r="17385" b="3415"/>
          <a:stretch/>
        </p:blipFill>
        <p:spPr bwMode="auto">
          <a:xfrm>
            <a:off x="10262389" y="5044044"/>
            <a:ext cx="1469691" cy="1813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9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ОБЩЕНИЯ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634" y="1061411"/>
            <a:ext cx="117684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быть в хорошем настроении и быть приятным в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почувствовать эмоциональное состояние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каждый раз говорить родителям что-нибудь положительное о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ребенке.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возможность высказаться, не перебивая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уравновешенным при общении с родителями, подавать пример воспитанности 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такта.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ситуации стараться подавать пример уступчивости — этим своего достоинства уронить нельзя, но укрепить его можно.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://apc22.ru/wp-content/uploads/2016/09/3D-Women-Shake-Hand-01-e14847051526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43" y="3865420"/>
            <a:ext cx="3265901" cy="2992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5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¤ÐÐ ÐÐÐ¯ ÐÐ ÐÐÐÐÐ¢ÐÐ¦ÐÐ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281" y="381227"/>
            <a:ext cx="10613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ОБЩЕНИЯ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62" y="904447"/>
            <a:ext cx="7926161" cy="5855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0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4312</TotalTime>
  <Words>574</Words>
  <Application>Microsoft Office PowerPoint</Application>
  <PresentationFormat>Произвольный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2019-04-05T08:36:54Z</dcterms:created>
  <dcterms:modified xsi:type="dcterms:W3CDTF">2023-07-04T07:00:00Z</dcterms:modified>
</cp:coreProperties>
</file>