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C4F"/>
    <a:srgbClr val="EF5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89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1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5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8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6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8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9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BBCE-249E-B449-A1F7-8B30A7B1CCA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9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9828" y="407963"/>
            <a:ext cx="8496885" cy="42995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ГКОУ «Специальная (коррекционная) общеобразовательная </a:t>
            </a:r>
            <a:b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школа-интернат № 2»</a:t>
            </a:r>
            <a:b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Природоведение</a:t>
            </a:r>
            <a:b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класс</a:t>
            </a:r>
            <a:b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обобщающий урок по теме</a:t>
            </a:r>
            <a:b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«воздух»</a:t>
            </a:r>
            <a:r>
              <a:rPr lang="ru-RU" sz="49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  <a:t/>
            </a:r>
            <a:br>
              <a:rPr lang="ru-RU" sz="1800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</a:br>
            <a: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  <a:t/>
            </a:r>
            <a:br>
              <a:rPr lang="ru-RU" sz="1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</a:br>
            <a:endParaRPr lang="ru-RU" sz="1800" b="1" i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22313" y="4992988"/>
            <a:ext cx="7772400" cy="1382411"/>
          </a:xfrm>
        </p:spPr>
        <p:txBody>
          <a:bodyPr>
            <a:normAutofit/>
          </a:bodyPr>
          <a:lstStyle/>
          <a:p>
            <a:pPr algn="r"/>
            <a:endParaRPr lang="ru-RU" dirty="0" smtClean="0">
              <a:solidFill>
                <a:srgbClr val="FFFF00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Сылка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М.С.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5" y="742950"/>
            <a:ext cx="8229600" cy="54377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юдям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животным, заводам и машинам  - всем нужен воздух.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Почему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на земле его не становится меньше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Потому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 Земле есть зеленые растения. Человек дышит кислородом, а выдыхает углекислый газ. А растения как бы дышат углекислым газом, а выдыхают кислород, который необходим людям и животным.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1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Загрязнение воздуха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 descr="6a0120a57621f2970b0120a686ff3d970b-800w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26" y="3333750"/>
            <a:ext cx="3524250" cy="35242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много заводов. Из их труб в воздух поднимается дым, в котором много пыли ядовитых веществ, вредных для здоровья всех живых существ.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Выхлопные газы автомашин так же загрязняют воздух.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воздуху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делаю люди, чтобы воздух был чистым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заводах работают установки, которые улавливают пыль и ядовитые газы. Ученые разрабатывают новые машины, которые не будут загрязнять воздух..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очистителем воздуха являются зеленые насаждения. Вот почему так легко дышится в лесу.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Один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тополь выделяет кислорода столько, сколько 3 липы, 7 елей, 4 осины.</a:t>
            </a:r>
          </a:p>
          <a:p>
            <a:endParaRPr lang="ru-RU" dirty="0">
              <a:solidFill>
                <a:srgbClr val="FF0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вспомним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человеку для дыхания?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свойствами обладает воздух?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Отчего происходит загрязнение воздуха?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сохранить воздух чистым?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540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41809" y="1531938"/>
            <a:ext cx="5541125" cy="3416320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>
            <a:bevelT/>
          </a:sp3d>
        </p:spPr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Желаю вам успехов!</a:t>
            </a:r>
            <a:r>
              <a:rPr lang="ru-RU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 загадку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6324" y="1422400"/>
            <a:ext cx="4486275" cy="48307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– прозрачный невидимка,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Легкий и бесцветный газ.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Невесомою косынкой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окутывает нас.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 лесу – густой, душистый,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Пахнет свежестью смолистой,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Пахнет дубом и сосной.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Летом он бывает тёплым,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Веет холодом зимой,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иней красит стекла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лежит на них каймой,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 нём не говорим.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мы его вдыхаем –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ведь нам необходим!</a:t>
            </a:r>
          </a:p>
          <a:p>
            <a:pPr algn="ctr"/>
            <a:endParaRPr lang="ru-RU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4200" y="431800"/>
            <a:ext cx="8229600" cy="614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шла о </a:t>
            </a: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воздухе.</a:t>
            </a:r>
            <a:endParaRPr lang="ru-RU" sz="3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Воздух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окружающий нашу Землю – это ее удивительная  «рубашка». В такой «рубашке» наша планета не перегревается от солнца.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Воздух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очень важную работу – следит за климатом на нашей планете. Чтобы за осенью наступала зима, а за зимой весна и лето.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не называют воздух: воздушная оболочка, воздушный океан,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48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состоит воздух ?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– это смесь газов. Азота в воздухе больше всего, кислорода поменьше, а углекислого газа – совсем мало.</a:t>
            </a:r>
          </a:p>
        </p:txBody>
      </p:sp>
      <p:pic>
        <p:nvPicPr>
          <p:cNvPr id="4" name="Изображение 3" descr="logo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367" y="3597804"/>
            <a:ext cx="5914894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воздуха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привыкли называть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воздушную оболочку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небом.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Голубое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 – это толстый слой воздуха, освещенный солнцем. Если бы Земля не была окружена воздухом, мы видели бы на черном небе огненный диск Солнца.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Воздушный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океан очень важен для жизни. Потому что воздухом дышат люди, звери, птицы и растения – все живое на Земле.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8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воздуха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34733" y="1684867"/>
            <a:ext cx="3336925" cy="2447925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запаха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формы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цвета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вкуса</a:t>
            </a:r>
          </a:p>
          <a:p>
            <a:endParaRPr lang="ru-RU" dirty="0">
              <a:solidFill>
                <a:srgbClr val="FF0C4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375" y="5175250"/>
            <a:ext cx="79639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не можем почувствовать воздух , но мы не можем без него жить 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9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1600200"/>
            <a:ext cx="5359399" cy="4394199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  в разных местах по-разному нагревается солнцем. От земли нагревается и воздух.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Теплый воздух легче холодного.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Теплый воздух поднимается вверх. А холодный воздух опускается на его место. Вот и возникает ветер. Значит ветер – это движение воздуха.</a:t>
            </a:r>
          </a:p>
          <a:p>
            <a:endParaRPr lang="ru-RU" dirty="0"/>
          </a:p>
        </p:txBody>
      </p:sp>
      <p:pic>
        <p:nvPicPr>
          <p:cNvPr id="4" name="Изображение 3" descr="hohmodrom_ve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276" y="2033759"/>
            <a:ext cx="3525724" cy="29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Теплый воздух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 descr="ball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1712382"/>
            <a:ext cx="2374900" cy="343041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8547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заметили , что теплый воздух поднимается вверх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заметить , когда дым поднимается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трубы.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Узнав это люди изобрели воздушный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сохраняет тепло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звери к зиме надевают тёплые пушистые шубки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пушистых шубках между ворсинками больше воздуха, который сохраняет тепло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звери и птицы в сильный холод прячутся в снег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снег и холодный, но между снежинками есть воздух. Этот воздух и защищает животных от холода.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воздух обладает ещё одним полезным свойством – сохранять тепло.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 домах делают двойные рамы.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412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ГКОУ «Специальная (коррекционная) общеобразовательная  школа-интернат № 2»    Природоведение  5 класс   обобщающий урок по теме  «воздух»   </vt:lpstr>
      <vt:lpstr>Отгадайте загадку</vt:lpstr>
      <vt:lpstr>Презентация PowerPoint</vt:lpstr>
      <vt:lpstr>Из чего состоит воздух ? </vt:lpstr>
      <vt:lpstr>Значение воздуха</vt:lpstr>
      <vt:lpstr>Свойства воздуха</vt:lpstr>
      <vt:lpstr>Ветер</vt:lpstr>
      <vt:lpstr>Теплый воздух</vt:lpstr>
      <vt:lpstr>Воздух сохраняет тепло</vt:lpstr>
      <vt:lpstr>Презентация PowerPoint</vt:lpstr>
      <vt:lpstr>Загрязнение воздуха</vt:lpstr>
      <vt:lpstr>Помощь воздуху</vt:lpstr>
      <vt:lpstr>Давайте вспомним</vt:lpstr>
      <vt:lpstr>Презентация PowerPoint</vt:lpstr>
    </vt:vector>
  </TitlesOfParts>
  <Company>bounch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ВОЗДУХ</dc:title>
  <dc:creator>wolfik селезнев</dc:creator>
  <cp:lastModifiedBy>RePack by Diakov</cp:lastModifiedBy>
  <cp:revision>15</cp:revision>
  <dcterms:created xsi:type="dcterms:W3CDTF">2011-11-06T11:41:37Z</dcterms:created>
  <dcterms:modified xsi:type="dcterms:W3CDTF">2021-11-09T07:52:57Z</dcterms:modified>
</cp:coreProperties>
</file>