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084" y="228352"/>
            <a:ext cx="6194425" cy="19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274838"/>
            <a:ext cx="4572000" cy="33609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  <a:buClr>
                <a:srgbClr val="AA2B1E"/>
              </a:buClr>
              <a:buSzPct val="85000"/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buClr>
                <a:srgbClr val="AA2B1E"/>
              </a:buClr>
              <a:buSzPct val="85000"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buClr>
                <a:srgbClr val="AA2B1E"/>
              </a:buClr>
              <a:buSzPct val="85000"/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Рисунок карандашом и кистью в программе</a:t>
            </a:r>
          </a:p>
          <a:p>
            <a:pPr lvl="0" algn="ctr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Paint.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buClr>
                <a:srgbClr val="AA2B1E"/>
              </a:buClr>
              <a:buSzPct val="85000"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  <a:p>
            <a:pPr lvl="0" algn="ctr">
              <a:spcBef>
                <a:spcPct val="20000"/>
              </a:spcBef>
              <a:buClr>
                <a:srgbClr val="AA2B1E"/>
              </a:buClr>
              <a:buSzPct val="85000"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buClr>
                <a:srgbClr val="AA2B1E"/>
              </a:buClr>
              <a:buSzPct val="85000"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Учитель: Дубинина И.В.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448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56084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200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56084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370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63284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166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63284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001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492896"/>
            <a:ext cx="6408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Желаем Вам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успехов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490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18440"/>
            <a:ext cx="7548331" cy="554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610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12648"/>
            <a:ext cx="7632848" cy="562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518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63284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999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56084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95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91008"/>
            <a:ext cx="7704856" cy="564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874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63284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468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63284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255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70485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173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28</TotalTime>
  <Words>19</Words>
  <Application>Microsoft Office PowerPoint</Application>
  <PresentationFormat>Экран (4:3)</PresentationFormat>
  <Paragraphs>11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Пользователь4</dc:creator>
  <cp:lastModifiedBy>Пользователь4</cp:lastModifiedBy>
  <cp:revision>4</cp:revision>
  <dcterms:created xsi:type="dcterms:W3CDTF">2021-11-10T05:39:00Z</dcterms:created>
  <dcterms:modified xsi:type="dcterms:W3CDTF">2021-11-10T06:18:03Z</dcterms:modified>
</cp:coreProperties>
</file>